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MarTech Stack Diagram Template by Marketing Mary. Editable — duplicate slide 2 and fill in your own tools.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724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DF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MarTech Stack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640080" y="214884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78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Diagram Template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6949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editable, layered map of your marketing technology stack.</a:t>
            </a:r>
            <a:endParaRPr lang="en-US" sz="16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slide 2, drop in your own tools, and share it with the team.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0" y="1371600"/>
            <a:ext cx="3291840" cy="3383280"/>
          </a:xfrm>
          <a:prstGeom prst="roundRect">
            <a:avLst>
              <a:gd name="adj" fmla="val 3333"/>
            </a:avLst>
          </a:prstGeom>
          <a:solidFill>
            <a:srgbClr val="32302C"/>
          </a:solidFill>
          <a:ln w="12700">
            <a:solidFill>
              <a:srgbClr val="4A474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49640" y="16002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78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use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549640" y="2011680"/>
            <a:ext cx="2743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6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slide 2 (the blank canvas).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6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your tools into each layer box.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6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any layer you do not run.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6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Colour anything you plan to cut.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6E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3 shows a worked B2B example.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40080" y="5943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marketingmary.ai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D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16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MarTech stack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each layer with the tools you actually run. Delete layers you do not use.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41732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foundation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0" y="1417320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29000" y="1417320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CRM / CDP / data warehouse ]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2176272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176272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Attract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00400" y="2176272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29000" y="2176272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SEO, ads, social, content ]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2935224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935224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200400" y="2935224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29000" y="2935224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Forms, landing pages, chat ]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3694176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3694176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Nurture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200400" y="3694176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29000" y="3694176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Email / marketing automation ]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4453128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F87860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4453128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3200400" y="4453128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429000" y="4453128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Content, design, AI co-pilot ]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48640" y="5212080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521208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200400" y="5212080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29000" y="5212080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Analytics, attribution, dashboards ]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48640" y="6172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marketingmary.ai  ·  MarTech Stack Diagram Template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D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8161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Worked example: B2B SaaS stack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typical mid-market B2B layout. Yours will differ — that is the point.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41732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foundation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0" y="1417320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29000" y="1417320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8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HubSpot CRM  ·  Salesforce  ·  data warehouse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48640" y="2176272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176272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Attract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00400" y="2176272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29000" y="2176272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8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Ads  ·  LinkedIn Ads  ·  Ahrefs / SEO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2935224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935224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200400" y="2935224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29000" y="2935224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8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HubSpot forms  ·  landing pages  ·  live chat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3694176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3694176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Nurture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200400" y="3694176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29000" y="3694176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8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HubSpot Marketing Hub  ·  sales sequences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4453128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F87860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4453128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3200400" y="4453128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429000" y="4453128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8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Mary AI Co-Pilot  ·  Canva  ·  DAM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48640" y="5212080"/>
            <a:ext cx="2514600" cy="658368"/>
          </a:xfrm>
          <a:prstGeom prst="roundRect">
            <a:avLst>
              <a:gd name="adj" fmla="val 11111"/>
            </a:avLst>
          </a:prstGeom>
          <a:solidFill>
            <a:srgbClr val="272421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521208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D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200400" y="5212080"/>
            <a:ext cx="8412480" cy="658368"/>
          </a:xfrm>
          <a:prstGeom prst="roundRect">
            <a:avLst>
              <a:gd name="adj" fmla="val 11111"/>
            </a:avLst>
          </a:prstGeom>
          <a:solidFill>
            <a:srgbClr val="FBF8F4"/>
          </a:solidFill>
          <a:ln w="12700">
            <a:solidFill>
              <a:srgbClr val="D5D2C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429000" y="5212080"/>
            <a:ext cx="7955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816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GA4  ·  multi-touch attribution  ·  Looker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48640" y="6172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F7A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marketingmary.ai  ·  MarTech Stack Diagram Template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Marketing Mary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MarTech Stack Diagram Template</dc:title>
  <dc:subject>PptxGenJS Presentation</dc:subject>
  <dc:creator>Marketing Mary</dc:creator>
  <cp:lastModifiedBy>Marketing Mary</cp:lastModifiedBy>
  <cp:revision>1</cp:revision>
  <dcterms:created xsi:type="dcterms:W3CDTF">2026-07-26T16:22:36Z</dcterms:created>
  <dcterms:modified xsi:type="dcterms:W3CDTF">2026-07-26T16:22:36Z</dcterms:modified>
</cp:coreProperties>
</file>